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09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jeudi, </a:t>
            </a:r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3 mai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1682" y="14478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924" y="3659741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Interpret</a:t>
            </a:r>
            <a:r>
              <a:rPr lang="fr-FR" sz="2800" dirty="0" smtClean="0">
                <a:latin typeface="Kristen ITC" pitchFamily="66" charset="0"/>
              </a:rPr>
              <a:t> the short story </a:t>
            </a:r>
            <a:br>
              <a:rPr lang="fr-FR" sz="2800" dirty="0" smtClean="0">
                <a:latin typeface="Kristen ITC" pitchFamily="66" charset="0"/>
              </a:rPr>
            </a:br>
            <a:r>
              <a:rPr lang="fr-FR" sz="2800" dirty="0" smtClean="0">
                <a:latin typeface="Kristen ITC" pitchFamily="66" charset="0"/>
              </a:rPr>
              <a:t>« Un drôle de fantôme »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389" y="4800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Form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the imparfait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1682" y="57150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Choose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the imparfait and passé composé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5192" y="24384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Understand</a:t>
            </a:r>
            <a:r>
              <a:rPr lang="fr-FR" sz="2800" dirty="0" smtClean="0">
                <a:latin typeface="Kristen ITC" pitchFamily="66" charset="0"/>
              </a:rPr>
              <a:t> the </a:t>
            </a:r>
            <a:r>
              <a:rPr lang="fr-FR" sz="2800" dirty="0" err="1" smtClean="0">
                <a:latin typeface="Kristen ITC" pitchFamily="66" charset="0"/>
              </a:rPr>
              <a:t>difference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between</a:t>
            </a:r>
            <a:r>
              <a:rPr lang="fr-FR" sz="2800" dirty="0" smtClean="0">
                <a:latin typeface="Kristen ITC" pitchFamily="66" charset="0"/>
              </a:rPr>
              <a:t> savoir in the imparfait and in the passé composé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39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67</cp:revision>
  <dcterms:created xsi:type="dcterms:W3CDTF">2011-09-14T23:22:57Z</dcterms:created>
  <dcterms:modified xsi:type="dcterms:W3CDTF">2012-05-03T11:25:41Z</dcterms:modified>
</cp:coreProperties>
</file>